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64" r:id="rId3"/>
    <p:sldId id="279" r:id="rId4"/>
    <p:sldId id="280" r:id="rId5"/>
    <p:sldId id="284" r:id="rId6"/>
    <p:sldId id="265" r:id="rId7"/>
    <p:sldId id="261" r:id="rId8"/>
    <p:sldId id="268" r:id="rId9"/>
    <p:sldId id="273" r:id="rId10"/>
    <p:sldId id="282" r:id="rId11"/>
    <p:sldId id="275" r:id="rId12"/>
    <p:sldId id="283" r:id="rId13"/>
    <p:sldId id="285" r:id="rId1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roles/Module-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134" cy="68580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8437741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Students with Complex Needs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75" y="0"/>
            <a:ext cx="6364225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Supporting students with high communication needs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60000" y="1620001"/>
            <a:ext cx="5100274" cy="3454275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specialist may show you how to work with assistive technology.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others how to work with assistive technology.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respectful ways of communicating.</a:t>
            </a:r>
          </a:p>
        </p:txBody>
      </p:sp>
    </p:spTree>
    <p:extLst>
      <p:ext uri="{BB962C8B-B14F-4D97-AF65-F5344CB8AC3E}">
        <p14:creationId xmlns:p14="http://schemas.microsoft.com/office/powerpoint/2010/main" val="22000064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1" y="222214"/>
            <a:ext cx="5243965" cy="11493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Supporting students with an individual education plan (IEP)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1" y="2009108"/>
            <a:ext cx="5422613" cy="4848892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students will have an IEP.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IEP is a collaboratively developed document that informs the student’s pathway to learning.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see Module 6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Collaboration for Success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(Ministry of Education, 2011).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0"/>
            <a:ext cx="6278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76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871988" y="4478714"/>
            <a:ext cx="8926493" cy="194207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274320" rIns="360000" bIns="36576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a student you know who has complex needs. Who is on their ‘team’?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knowledge and skills do they each bring?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60000" y="274466"/>
            <a:ext cx="93600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Teamwork, teamwork, teamwork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60000" y="958466"/>
            <a:ext cx="9393600" cy="254238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teamwork is important when supporting students with complex needs.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members have different skills and knowledge.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everyone participates, the student benefits.</a:t>
            </a:r>
          </a:p>
        </p:txBody>
      </p:sp>
    </p:spTree>
    <p:extLst>
      <p:ext uri="{BB962C8B-B14F-4D97-AF65-F5344CB8AC3E}">
        <p14:creationId xmlns:p14="http://schemas.microsoft.com/office/powerpoint/2010/main" val="27709970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667821"/>
            <a:ext cx="4572000" cy="11520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5" name="object 2"/>
          <p:cNvSpPr/>
          <p:nvPr/>
        </p:nvSpPr>
        <p:spPr>
          <a:xfrm>
            <a:off x="6156259" y="1512000"/>
            <a:ext cx="5295127" cy="4522110"/>
          </a:xfrm>
          <a:custGeom>
            <a:avLst/>
            <a:gdLst/>
            <a:ahLst/>
            <a:cxnLst/>
            <a:rect l="l" t="t" r="r" b="b"/>
            <a:pathLst>
              <a:path w="8746490" h="4585970">
                <a:moveTo>
                  <a:pt x="8449261" y="0"/>
                </a:moveTo>
                <a:lnTo>
                  <a:pt x="296807" y="0"/>
                </a:lnTo>
                <a:lnTo>
                  <a:pt x="237640" y="108"/>
                </a:lnTo>
                <a:lnTo>
                  <a:pt x="186910" y="865"/>
                </a:lnTo>
                <a:lnTo>
                  <a:pt x="143969" y="2920"/>
                </a:lnTo>
                <a:lnTo>
                  <a:pt x="78853" y="13520"/>
                </a:lnTo>
                <a:lnTo>
                  <a:pt x="37100" y="37100"/>
                </a:lnTo>
                <a:lnTo>
                  <a:pt x="13520" y="78853"/>
                </a:lnTo>
                <a:lnTo>
                  <a:pt x="2920" y="143969"/>
                </a:lnTo>
                <a:lnTo>
                  <a:pt x="865" y="186910"/>
                </a:lnTo>
                <a:lnTo>
                  <a:pt x="108" y="237640"/>
                </a:lnTo>
                <a:lnTo>
                  <a:pt x="0" y="296807"/>
                </a:lnTo>
                <a:lnTo>
                  <a:pt x="0" y="4288937"/>
                </a:lnTo>
                <a:lnTo>
                  <a:pt x="108" y="4348106"/>
                </a:lnTo>
                <a:lnTo>
                  <a:pt x="865" y="4398838"/>
                </a:lnTo>
                <a:lnTo>
                  <a:pt x="2920" y="4441781"/>
                </a:lnTo>
                <a:lnTo>
                  <a:pt x="13520" y="4506899"/>
                </a:lnTo>
                <a:lnTo>
                  <a:pt x="37100" y="4548653"/>
                </a:lnTo>
                <a:lnTo>
                  <a:pt x="78853" y="4572234"/>
                </a:lnTo>
                <a:lnTo>
                  <a:pt x="143969" y="4582835"/>
                </a:lnTo>
                <a:lnTo>
                  <a:pt x="186910" y="4584890"/>
                </a:lnTo>
                <a:lnTo>
                  <a:pt x="237640" y="4585647"/>
                </a:lnTo>
                <a:lnTo>
                  <a:pt x="296807" y="4585755"/>
                </a:lnTo>
                <a:lnTo>
                  <a:pt x="8449261" y="4585755"/>
                </a:lnTo>
                <a:lnTo>
                  <a:pt x="8508427" y="4585647"/>
                </a:lnTo>
                <a:lnTo>
                  <a:pt x="8559157" y="4584890"/>
                </a:lnTo>
                <a:lnTo>
                  <a:pt x="8602099" y="4582835"/>
                </a:lnTo>
                <a:lnTo>
                  <a:pt x="8667215" y="4572234"/>
                </a:lnTo>
                <a:lnTo>
                  <a:pt x="8708967" y="4548653"/>
                </a:lnTo>
                <a:lnTo>
                  <a:pt x="8732548" y="4506899"/>
                </a:lnTo>
                <a:lnTo>
                  <a:pt x="8743148" y="4441781"/>
                </a:lnTo>
                <a:lnTo>
                  <a:pt x="8745203" y="4398838"/>
                </a:lnTo>
                <a:lnTo>
                  <a:pt x="8745960" y="4348106"/>
                </a:lnTo>
                <a:lnTo>
                  <a:pt x="8746068" y="4288937"/>
                </a:lnTo>
                <a:lnTo>
                  <a:pt x="8746068" y="296807"/>
                </a:lnTo>
                <a:lnTo>
                  <a:pt x="8745960" y="237640"/>
                </a:lnTo>
                <a:lnTo>
                  <a:pt x="8745203" y="186910"/>
                </a:lnTo>
                <a:lnTo>
                  <a:pt x="8743148" y="143969"/>
                </a:lnTo>
                <a:lnTo>
                  <a:pt x="8732548" y="78853"/>
                </a:lnTo>
                <a:lnTo>
                  <a:pt x="8708967" y="37100"/>
                </a:lnTo>
                <a:lnTo>
                  <a:pt x="8667215" y="13520"/>
                </a:lnTo>
                <a:lnTo>
                  <a:pt x="8602099" y="2920"/>
                </a:lnTo>
                <a:lnTo>
                  <a:pt x="8559157" y="865"/>
                </a:lnTo>
                <a:lnTo>
                  <a:pt x="8508427" y="108"/>
                </a:lnTo>
                <a:lnTo>
                  <a:pt x="8449261" y="0"/>
                </a:lnTo>
                <a:close/>
              </a:path>
            </a:pathLst>
          </a:custGeom>
          <a:solidFill>
            <a:srgbClr val="FFFFFF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8" name="object 2"/>
          <p:cNvSpPr/>
          <p:nvPr/>
        </p:nvSpPr>
        <p:spPr>
          <a:xfrm>
            <a:off x="572197" y="1483126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0375" y="1765521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209613" y="724489"/>
            <a:ext cx="5969507" cy="60626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32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.tki.org.nz/Our-roles/Module-3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00" y="3302947"/>
            <a:ext cx="3557716" cy="24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227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91503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97486"/>
            <a:ext cx="5074149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the provision of support for students who need physical, personal care and communication support.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649693" y="4729949"/>
            <a:ext cx="4941293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360000" y="365124"/>
            <a:ext cx="55080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360000" y="1168400"/>
            <a:ext cx="5544000" cy="4446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students require extra support at school for their physical and personal care and communication.</a:t>
            </a:r>
          </a:p>
          <a:p>
            <a:r>
              <a:rPr lang="en-US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this support is so that the student can access quality education.</a:t>
            </a:r>
          </a:p>
          <a:p>
            <a:r>
              <a:rPr lang="en-US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aides are a valuable resource in contributing to this support.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59" y="0"/>
            <a:ext cx="587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5461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14" y="0"/>
            <a:ext cx="6005486" cy="6858000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85407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360000" y="1219200"/>
            <a:ext cx="541378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‘right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students with complex needs is provided with empathy and respect.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may need access to appropriate training and support.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2700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0000" y="365124"/>
            <a:ext cx="5508000" cy="732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Being a role model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0000" y="1097485"/>
            <a:ext cx="5387657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you interact and include students with complex needs influences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students and how they treat their peers.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If you see and value the whole person, others are likely to do the same.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611" y="0"/>
            <a:ext cx="590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440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Respecting privacy </a:t>
            </a:r>
            <a:b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and dignity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9586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students need help with their physical and personal care.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support should: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unobtrusive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respect privacy and dignity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empower the student.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607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790" y="304800"/>
            <a:ext cx="4572000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Respecting privacy and dignity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792" y="1700011"/>
            <a:ext cx="5363682" cy="515798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out what the student and their family and whānau want.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them and listen to what they have to say.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49" y="-2"/>
            <a:ext cx="5920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93600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Seek the student’s views</a:t>
            </a:r>
          </a:p>
        </p:txBody>
      </p:sp>
      <p:sp>
        <p:nvSpPr>
          <p:cNvPr id="4" name="object 2"/>
          <p:cNvSpPr/>
          <p:nvPr/>
        </p:nvSpPr>
        <p:spPr>
          <a:xfrm>
            <a:off x="360000" y="927159"/>
            <a:ext cx="9829029" cy="5056028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Have I allowed the student to tell me what they want?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Have I asked the student what they prefer with physical transitions?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 I speak to the student in the same way as other students?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 I know what class or subject the student doesn’t want to miss so I can work around this?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would I like to be treated?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there anything I think I should change?</a:t>
            </a:r>
          </a:p>
        </p:txBody>
      </p:sp>
    </p:spTree>
    <p:extLst>
      <p:ext uri="{BB962C8B-B14F-4D97-AF65-F5344CB8AC3E}">
        <p14:creationId xmlns:p14="http://schemas.microsoft.com/office/powerpoint/2010/main" val="24362195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9360000" cy="1541272"/>
          </a:xfrm>
        </p:spPr>
        <p:txBody>
          <a:bodyPr>
            <a:normAutofit/>
          </a:bodyPr>
          <a:lstStyle/>
          <a:p>
            <a:r>
              <a:rPr lang="en-NZ" sz="3300" b="1" dirty="0">
                <a:latin typeface="Arial" panose="020B0604020202020204" pitchFamily="34" charset="0"/>
                <a:cs typeface="Arial" panose="020B0604020202020204" pitchFamily="34" charset="0"/>
              </a:rPr>
              <a:t>Supporting students who require a high level of physical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528354"/>
            <a:ext cx="9393600" cy="514261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68560" y="1528354"/>
            <a:ext cx="9829029" cy="4708497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students require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health-care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 or a moving and handling plan.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specialist may help develop the plan and show you how to aid the student.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plan is available to those who work with the student, while respecting the student’s privacy.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NZ" sz="2800" i="1" dirty="0">
                <a:latin typeface="Arial" panose="020B0604020202020204" pitchFamily="34" charset="0"/>
                <a:cs typeface="Arial" panose="020B0604020202020204" pitchFamily="34" charset="0"/>
              </a:rPr>
              <a:t>Health Conditions in Education Settings </a:t>
            </a: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(Ministry of Education, 2006).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082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547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PowerPoint Presentation</vt:lpstr>
      <vt:lpstr>Why this module?</vt:lpstr>
      <vt:lpstr>PowerPoint Presentation</vt:lpstr>
      <vt:lpstr>Respecting privacy  and dignity</vt:lpstr>
      <vt:lpstr>Respecting privacy and dignity</vt:lpstr>
      <vt:lpstr>Seek the student’s views</vt:lpstr>
      <vt:lpstr>Supporting students who require a high level of physical care</vt:lpstr>
      <vt:lpstr>Supporting students with high communication needs</vt:lpstr>
      <vt:lpstr>Supporting students with an individual education plan (IEP)</vt:lpstr>
      <vt:lpstr>PowerPoint Presentation</vt:lpstr>
      <vt:lpstr>Next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Sarah Wilson</cp:lastModifiedBy>
  <cp:revision>156</cp:revision>
  <cp:lastPrinted>2016-08-01T02:48:47Z</cp:lastPrinted>
  <dcterms:created xsi:type="dcterms:W3CDTF">2016-05-23T23:40:38Z</dcterms:created>
  <dcterms:modified xsi:type="dcterms:W3CDTF">2017-01-18T00:27:07Z</dcterms:modified>
</cp:coreProperties>
</file>